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17fLd1exhSfu7poeY/a3v71/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af7bd3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af7bd3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af7bd3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af7bd3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af7bd3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af7bd3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5af7bd3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5af7bd3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866050" y="198902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u="sng"/>
              <a:t>Console and Editors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af7bd300_0_5"/>
          <p:cNvSpPr txBox="1"/>
          <p:nvPr>
            <p:ph idx="1" type="body"/>
          </p:nvPr>
        </p:nvSpPr>
        <p:spPr>
          <a:xfrm>
            <a:off x="596900" y="1135850"/>
            <a:ext cx="56826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 includes everything that a programmer wants.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Tightly collected set of languages or frameworks.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My choice of IDE is Visual studio code.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ge5af7bd300_0_5"/>
          <p:cNvSpPr txBox="1"/>
          <p:nvPr>
            <p:ph type="title"/>
          </p:nvPr>
        </p:nvSpPr>
        <p:spPr>
          <a:xfrm>
            <a:off x="477725" y="295025"/>
            <a:ext cx="7226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Integrated</a:t>
            </a:r>
            <a:r>
              <a:rPr lang="en-GB"/>
              <a:t> development Environment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af7bd300_0_10"/>
          <p:cNvSpPr txBox="1"/>
          <p:nvPr>
            <p:ph idx="1" type="body"/>
          </p:nvPr>
        </p:nvSpPr>
        <p:spPr>
          <a:xfrm>
            <a:off x="702775" y="1082275"/>
            <a:ext cx="53376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tool that is designed to edit 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editors are adding features, like Markdown.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Textmate, Notepad ++, Edit Plus are some popular Editors.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ge5af7bd300_0_10"/>
          <p:cNvSpPr txBox="1"/>
          <p:nvPr>
            <p:ph type="title"/>
          </p:nvPr>
        </p:nvSpPr>
        <p:spPr>
          <a:xfrm>
            <a:off x="809925" y="380725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idx="1" type="body"/>
          </p:nvPr>
        </p:nvSpPr>
        <p:spPr>
          <a:xfrm>
            <a:off x="697400" y="1225550"/>
            <a:ext cx="54105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Flexible, powerful and fast text editor.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Supports more than 70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Cost: Unlimited free trial.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Platforms: Windows, MacOS, and Linux.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2"/>
          <p:cNvSpPr txBox="1"/>
          <p:nvPr>
            <p:ph type="title"/>
          </p:nvPr>
        </p:nvSpPr>
        <p:spPr>
          <a:xfrm>
            <a:off x="697400" y="404850"/>
            <a:ext cx="573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Sublime Text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idx="1" type="body"/>
          </p:nvPr>
        </p:nvSpPr>
        <p:spPr>
          <a:xfrm>
            <a:off x="844025" y="1014625"/>
            <a:ext cx="56292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ree,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lightweight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editor.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Inclusion of TypeScript compiler and the Salsa Engine.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Git support and debugger.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Cost: Free open 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Platform: Windows, MacOS, and Linux.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3"/>
          <p:cNvSpPr txBox="1"/>
          <p:nvPr>
            <p:ph type="title"/>
          </p:nvPr>
        </p:nvSpPr>
        <p:spPr>
          <a:xfrm>
            <a:off x="737600" y="384750"/>
            <a:ext cx="5735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idx="1" type="body"/>
          </p:nvPr>
        </p:nvSpPr>
        <p:spPr>
          <a:xfrm>
            <a:off x="938500" y="1346150"/>
            <a:ext cx="5239800" cy="30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Written in JavaScript, HTML and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Clean UI and a live preview.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Cost: Free open source.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Platforms: Windows, MacOS, Linux.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"/>
          <p:cNvSpPr txBox="1"/>
          <p:nvPr>
            <p:ph type="title"/>
          </p:nvPr>
        </p:nvSpPr>
        <p:spPr>
          <a:xfrm>
            <a:off x="938500" y="482225"/>
            <a:ext cx="57357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Brackets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>
            <p:ph idx="1" type="body"/>
          </p:nvPr>
        </p:nvSpPr>
        <p:spPr>
          <a:xfrm>
            <a:off x="707450" y="1074900"/>
            <a:ext cx="58611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ree, open source, hackable programming editor.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Performance.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Cost: Free open source. 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Platforms: Windows, MacOS, Linux.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5"/>
          <p:cNvSpPr txBox="1"/>
          <p:nvPr>
            <p:ph type="title"/>
          </p:nvPr>
        </p:nvSpPr>
        <p:spPr>
          <a:xfrm>
            <a:off x="637125" y="404850"/>
            <a:ext cx="5735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Atom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5af7bd300_0_15"/>
          <p:cNvSpPr txBox="1"/>
          <p:nvPr>
            <p:ph idx="1" type="body"/>
          </p:nvPr>
        </p:nvSpPr>
        <p:spPr>
          <a:xfrm>
            <a:off x="938500" y="1296600"/>
            <a:ext cx="4946400" cy="23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GIT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Debugger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Auto Code completion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Theming option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ge5af7bd300_0_15"/>
          <p:cNvSpPr txBox="1"/>
          <p:nvPr>
            <p:ph type="title"/>
          </p:nvPr>
        </p:nvSpPr>
        <p:spPr>
          <a:xfrm>
            <a:off x="63845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Amazing advantages of VS-code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af7bd300_0_20"/>
          <p:cNvSpPr txBox="1"/>
          <p:nvPr>
            <p:ph idx="1" type="body"/>
          </p:nvPr>
        </p:nvSpPr>
        <p:spPr>
          <a:xfrm>
            <a:off x="938500" y="1178725"/>
            <a:ext cx="51909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Panel that displays important messages.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‘Console’ keyword refers to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Keywords are words that are built in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JavaScript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ge5af7bd300_0_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